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9CC400-4399-314C-AC57-B05C09AC9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F979E8C-3B80-0CB2-51D0-583316182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2A901F-D864-4069-016F-C1460B3D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F9EDA-106C-437C-8B07-065BC29EEE3E}" type="datetimeFigureOut">
              <a:rPr lang="tr-TR" smtClean="0"/>
              <a:t>2.02.2025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C7C90A3-3856-F8C2-19C9-E7B788509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0DB5927-156A-4212-A1A6-3925B64A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623B2-7383-4A28-9B5C-BAD15BD5824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2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B2C4A1-66BB-A3A0-2A31-0E01BD9F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D6B3416-83FC-13CB-4F9A-1C8CE324F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30A8AB-FDA8-179F-4056-8C7A2067B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F9EDA-106C-437C-8B07-065BC29EEE3E}" type="datetimeFigureOut">
              <a:rPr lang="tr-TR" smtClean="0"/>
              <a:t>2.02.2025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A895AD7-FEE8-A325-88AC-B1EA8BD07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691A70B-B0D6-E984-83BA-14E14A24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623B2-7383-4A28-9B5C-BAD15BD5824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4741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79C5A927-2B09-AA74-448B-D90A14A52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F5BF447-DDFC-2829-709B-8F318A921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DBC02EA-D49B-6589-2578-EE388892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F9EDA-106C-437C-8B07-065BC29EEE3E}" type="datetimeFigureOut">
              <a:rPr lang="tr-TR" smtClean="0"/>
              <a:t>2.02.2025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FFC1C80-B7AD-40B7-68AC-7E42995E2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3AB654D-9F2A-DED4-268A-C8F3284D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623B2-7383-4A28-9B5C-BAD15BD5824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214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B5327B-DEB6-6570-465E-215DFFC70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DED5AAE-A7EB-A770-95BE-5E69FE797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8C90A65-DF5A-ED81-9C71-DC7458D6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F9EDA-106C-437C-8B07-065BC29EEE3E}" type="datetimeFigureOut">
              <a:rPr lang="tr-TR" smtClean="0"/>
              <a:t>2.02.2025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532EE28-8EE3-9B5E-7BDE-E1721D5D4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0D3E466-ED16-3428-7E13-FE4C89CB2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623B2-7383-4A28-9B5C-BAD15BD5824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4349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ED2EBA-E857-5809-6DB3-93D228F1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F26945F-9EC0-FF5C-EFF3-8F2A3F764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93CF8A3-EB33-888F-799F-909A72EA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F9EDA-106C-437C-8B07-065BC29EEE3E}" type="datetimeFigureOut">
              <a:rPr lang="tr-TR" smtClean="0"/>
              <a:t>2.02.2025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AA570E8-AE00-1855-DD6F-6C119DEF8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8D05EF0-7B9C-4EF4-9F8F-137C0DE8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623B2-7383-4A28-9B5C-BAD15BD5824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879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1FA18A-B401-30C0-5112-D172343C8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ED03C6A-E533-4A26-6AC4-D9A4496D0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E3EF758-0C36-7A74-DBC9-B71020291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8B663D4-4524-8B29-EA31-E625ED14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F9EDA-106C-437C-8B07-065BC29EEE3E}" type="datetimeFigureOut">
              <a:rPr lang="tr-TR" smtClean="0"/>
              <a:t>2.02.2025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8824675-5BD1-76D9-986A-C5004CC63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48AB76B-6627-4737-E470-B843B642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623B2-7383-4A28-9B5C-BAD15BD5824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8365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55F649-FE85-B7B9-4BA1-DCBE57A80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A1ED0ED-5117-F87F-08F7-FDC61A38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348B9A7-1A59-27DB-9976-1D4BCFF61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63FFAF4-1831-ABCB-E7AC-302C9139C2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3CFEA03-FD19-F5C5-20D3-B66B65211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9D5A1E4-15B1-D1C5-D3D4-EFCDA4CA6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F9EDA-106C-437C-8B07-065BC29EEE3E}" type="datetimeFigureOut">
              <a:rPr lang="tr-TR" smtClean="0"/>
              <a:t>2.02.2025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C2EF87A0-62D7-4FC9-B43B-FAE87ABDB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4CD5F25-A8DA-8439-E119-3BE70A7B4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623B2-7383-4A28-9B5C-BAD15BD5824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817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CC7461-577A-CB4B-FEC4-A72124FC7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D1BD45D-69E4-EA28-5D7D-277334B8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F9EDA-106C-437C-8B07-065BC29EEE3E}" type="datetimeFigureOut">
              <a:rPr lang="tr-TR" smtClean="0"/>
              <a:t>2.02.2025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C2FEBC2-37DE-9C82-C436-667C434A5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ABA7B83-3CF0-00A9-ACC0-155D6F35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623B2-7383-4A28-9B5C-BAD15BD5824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451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60419663-5609-A5AA-3EAF-1CA6F2F5A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F9EDA-106C-437C-8B07-065BC29EEE3E}" type="datetimeFigureOut">
              <a:rPr lang="tr-TR" smtClean="0"/>
              <a:t>2.02.2025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A4EB058-2F96-132C-AA11-0E3A482E5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30CF350-D5CA-96F5-B64E-1B5589737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623B2-7383-4A28-9B5C-BAD15BD5824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998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9D66BE-0F52-8F80-238C-BAC8ABBE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EC9BD9C-9F9A-03D9-8BA7-C36D3C516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2E64DC2-8477-7ED8-E26B-2FBFA3764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9E38294-6FCB-8756-7E56-DE5D228B0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F9EDA-106C-437C-8B07-065BC29EEE3E}" type="datetimeFigureOut">
              <a:rPr lang="tr-TR" smtClean="0"/>
              <a:t>2.02.2025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839C0C7-1BD6-DFB5-71B4-F425EDA2F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A43309C-D967-40ED-C20A-873EFB8F1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623B2-7383-4A28-9B5C-BAD15BD5824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7232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0AB2CF-32D8-8740-B2E8-F70BD314D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9A76BB2E-2CE2-C8CA-C3F2-3CAB61144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CA42D36-B1F4-9344-DD5F-64C779DC1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9BA60CB-5E77-29BF-2486-2936AE199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F9EDA-106C-437C-8B07-065BC29EEE3E}" type="datetimeFigureOut">
              <a:rPr lang="tr-TR" smtClean="0"/>
              <a:t>2.02.2025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EC0358A-82B6-DBA6-2982-15738E3E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1EC0DEB-8219-34F0-DFD6-16B1D2E14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623B2-7383-4A28-9B5C-BAD15BD5824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0350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8D2BEB3B-B8E7-249F-5E72-915DDA65B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0683D2D-249E-1A52-F0DE-4A68BD567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1681674-5CA8-3105-C60C-DA8907777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9EDA-106C-437C-8B07-065BC29EEE3E}" type="datetimeFigureOut">
              <a:rPr lang="tr-TR" smtClean="0"/>
              <a:t>2.02.2025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FC9D78D-111A-64A8-A625-A534768CD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EBD1248-47C1-3A46-6E51-C4252BEB0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623B2-7383-4A28-9B5C-BAD15BD5824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047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E6643A-FAC3-59DB-D65A-26441A6BE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CB6C051-9D1D-62C8-0214-D0DC89A941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5A8CFCA-375A-0133-F0FD-8FDA529EE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92" y="0"/>
            <a:ext cx="12356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47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AC01FD-248A-7F43-02A7-58FE43CBD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 Black" panose="020B0A04020102020204" pitchFamily="34" charset="0"/>
              </a:rPr>
              <a:t>FIFTH DAY (5. GÜN)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FB756B6-A73B-C60F-AFA7-C5171E44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3600" dirty="0"/>
              <a:t>Integration </a:t>
            </a:r>
            <a:r>
              <a:rPr lang="tr-TR" sz="3600" dirty="0" err="1"/>
              <a:t>and</a:t>
            </a:r>
            <a:r>
              <a:rPr lang="tr-TR" sz="3600" dirty="0"/>
              <a:t> </a:t>
            </a:r>
            <a:r>
              <a:rPr lang="tr-TR" sz="3600" dirty="0" err="1"/>
              <a:t>Future</a:t>
            </a:r>
            <a:r>
              <a:rPr lang="tr-TR" sz="3600" dirty="0"/>
              <a:t> Application (Entegrasyon ve Gelecekteki Uygulama)</a:t>
            </a:r>
          </a:p>
          <a:p>
            <a:r>
              <a:rPr lang="en-US" sz="3600" dirty="0"/>
              <a:t>Action Planning for Classroom Application</a:t>
            </a:r>
            <a:r>
              <a:rPr lang="tr-TR" sz="3600" dirty="0"/>
              <a:t> (Sınıf Uygulaması İçin Eylem Planlama)</a:t>
            </a:r>
          </a:p>
          <a:p>
            <a:r>
              <a:rPr lang="en-US" sz="3600" dirty="0"/>
              <a:t>Certificate distribution and closing remarks</a:t>
            </a:r>
            <a:r>
              <a:rPr lang="tr-TR" sz="3600" dirty="0"/>
              <a:t> (Kapanış Töreni)</a:t>
            </a:r>
          </a:p>
        </p:txBody>
      </p:sp>
    </p:spTree>
    <p:extLst>
      <p:ext uri="{BB962C8B-B14F-4D97-AF65-F5344CB8AC3E}">
        <p14:creationId xmlns:p14="http://schemas.microsoft.com/office/powerpoint/2010/main" val="1680834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0348D43-BAF6-C89E-3E70-742FE67EC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95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5A2F057-5E00-2746-7B9B-36194743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28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yana - 2">
            <a:hlinkClick r:id="" action="ppaction://media"/>
            <a:extLst>
              <a:ext uri="{FF2B5EF4-FFF2-40B4-BE49-F238E27FC236}">
                <a16:creationId xmlns:a16="http://schemas.microsoft.com/office/drawing/2014/main" id="{1FCA362F-B76C-9BDC-4D71-D744F1AEF2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099925" cy="639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8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87952C-0B38-A48B-FC5C-65A8A9E66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 Black" panose="020B0A04020102020204" pitchFamily="34" charset="0"/>
              </a:rPr>
              <a:t>		FIRST DAY (1. GÜN)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7E57BF9-C9C1-4EF1-2530-8FF1249FF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Individual Meeting and General Information About Our School</a:t>
            </a:r>
            <a:r>
              <a:rPr lang="tr-TR" sz="3200" dirty="0"/>
              <a:t> (Bireysel Tanışma ve Okulumuz Hakkında genel bilgiler verildi.)</a:t>
            </a:r>
          </a:p>
          <a:p>
            <a:r>
              <a:rPr lang="en-US" sz="3200" dirty="0"/>
              <a:t>Theoretical Framework About Innovative Teaching Methods </a:t>
            </a:r>
            <a:r>
              <a:rPr lang="tr-TR" sz="3200" dirty="0"/>
              <a:t>(Yenilikçi Öğretim </a:t>
            </a:r>
            <a:r>
              <a:rPr lang="tr-TR" sz="3200" dirty="0" err="1"/>
              <a:t>Metodları</a:t>
            </a:r>
            <a:r>
              <a:rPr lang="tr-TR" sz="3200" dirty="0"/>
              <a:t> Hakkında Kuramsal Çerçeve anlatıldı.)</a:t>
            </a:r>
          </a:p>
          <a:p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Brainstorming and creating learning scenarios</a:t>
            </a:r>
            <a:r>
              <a:rPr lang="en-US" sz="3200" dirty="0"/>
              <a:t> </a:t>
            </a:r>
            <a:r>
              <a:rPr lang="tr-TR" sz="3200" dirty="0"/>
              <a:t>(Beyin fırtınası yapma ve öğrenme senaryoları oluşturma)</a:t>
            </a:r>
          </a:p>
        </p:txBody>
      </p:sp>
    </p:spTree>
    <p:extLst>
      <p:ext uri="{BB962C8B-B14F-4D97-AF65-F5344CB8AC3E}">
        <p14:creationId xmlns:p14="http://schemas.microsoft.com/office/powerpoint/2010/main" val="1441551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FB0D052-481E-43AB-76A8-20CB1DEC4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93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F5B22B-2916-C7EB-6AFE-858AE12D8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 Black" panose="020B0A04020102020204" pitchFamily="34" charset="0"/>
              </a:rPr>
              <a:t>SECOND DAY (2. GÜN)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59FD09-66E6-6003-C227-6E8DEFF06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Learning Spaces and Thinking of School as a Learning </a:t>
            </a:r>
            <a:r>
              <a:rPr lang="en-US" sz="3200" dirty="0" err="1"/>
              <a:t>Environmen</a:t>
            </a:r>
            <a:r>
              <a:rPr lang="tr-TR" sz="3200" dirty="0"/>
              <a:t>t</a:t>
            </a:r>
            <a:endParaRPr lang="en-US" sz="3200" dirty="0"/>
          </a:p>
          <a:p>
            <a:pPr marL="0" indent="0">
              <a:buNone/>
            </a:pPr>
            <a:r>
              <a:rPr lang="tr-TR" sz="3200" dirty="0"/>
              <a:t>(Öğrenme Mekanları ve Okulun Öğrenme Ortamı Olarak Düşünülmesi)</a:t>
            </a:r>
          </a:p>
          <a:p>
            <a:pPr marL="0" indent="0">
              <a:buNone/>
            </a:pPr>
            <a:r>
              <a:rPr lang="tr-TR" sz="3200" dirty="0"/>
              <a:t>. </a:t>
            </a:r>
            <a:r>
              <a:rPr lang="en-US" sz="3200" dirty="0"/>
              <a:t>Creating Dynamic and Active Classrooms</a:t>
            </a:r>
            <a:r>
              <a:rPr lang="tr-TR" sz="3200" dirty="0"/>
              <a:t> (Aktif ve Yaratıcı Sınıf ortamları oluşturma)</a:t>
            </a:r>
          </a:p>
          <a:p>
            <a:pPr marL="0" indent="0">
              <a:buNone/>
            </a:pPr>
            <a:r>
              <a:rPr lang="tr-TR" sz="3200" dirty="0"/>
              <a:t>. </a:t>
            </a:r>
            <a:r>
              <a:rPr lang="en-US" sz="3200" dirty="0"/>
              <a:t>Designing activities that foster active learning</a:t>
            </a:r>
            <a:r>
              <a:rPr lang="tr-TR" sz="3200" dirty="0"/>
              <a:t> (Aktif öğrenmeyi teşvik eden etkinliklerin tasarlanması)</a:t>
            </a:r>
          </a:p>
        </p:txBody>
      </p:sp>
    </p:spTree>
    <p:extLst>
      <p:ext uri="{BB962C8B-B14F-4D97-AF65-F5344CB8AC3E}">
        <p14:creationId xmlns:p14="http://schemas.microsoft.com/office/powerpoint/2010/main" val="3333770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2AFAB3B-CAA5-50C2-6FE0-30C4F7F81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58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16117AF-C4F1-B7CF-6D5B-CA23FF75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 Black" panose="020B0A04020102020204" pitchFamily="34" charset="0"/>
              </a:rPr>
              <a:t>THIRD DAY (3. GÜN)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2EBBFB-5672-652F-C8EF-3B95E5795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3600" dirty="0"/>
              <a:t>Collaboration </a:t>
            </a:r>
            <a:r>
              <a:rPr lang="tr-TR" sz="3600" dirty="0" err="1"/>
              <a:t>and</a:t>
            </a:r>
            <a:r>
              <a:rPr lang="tr-TR" sz="3600" dirty="0"/>
              <a:t> </a:t>
            </a:r>
            <a:r>
              <a:rPr lang="tr-TR" sz="3600" dirty="0" err="1"/>
              <a:t>Discussion</a:t>
            </a:r>
            <a:r>
              <a:rPr lang="tr-TR" sz="3600" dirty="0"/>
              <a:t> </a:t>
            </a:r>
            <a:r>
              <a:rPr lang="tr-TR" sz="3600" dirty="0" err="1"/>
              <a:t>Strategies</a:t>
            </a:r>
            <a:r>
              <a:rPr lang="tr-TR" sz="3600" dirty="0"/>
              <a:t> (İşbirliği ve Tartışma Stratejileri)</a:t>
            </a:r>
          </a:p>
          <a:p>
            <a:r>
              <a:rPr lang="en-US" sz="3600" dirty="0"/>
              <a:t>Developing discussion strategies for various learning settings.</a:t>
            </a:r>
            <a:r>
              <a:rPr lang="tr-TR" sz="3600" dirty="0"/>
              <a:t>(Çeşitli öğrenme ortamları için tartışma stratejileri geliştirmek)</a:t>
            </a:r>
          </a:p>
          <a:p>
            <a:r>
              <a:rPr lang="en-US" sz="3600" dirty="0"/>
              <a:t>Presentation on the Think-Ask-Illuminate Strategy</a:t>
            </a:r>
            <a:r>
              <a:rPr lang="tr-TR" sz="3600" dirty="0"/>
              <a:t> (Düşün-Sor-Aydınlat Stratejisi Sunumu)</a:t>
            </a:r>
          </a:p>
        </p:txBody>
      </p:sp>
    </p:spTree>
    <p:extLst>
      <p:ext uri="{BB962C8B-B14F-4D97-AF65-F5344CB8AC3E}">
        <p14:creationId xmlns:p14="http://schemas.microsoft.com/office/powerpoint/2010/main" val="591256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8EC38AE-EBB1-601E-08DA-A93317B3E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41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4998DA-4ABF-F2D7-12F8-F62A8D58C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 Black" panose="020B0A04020102020204" pitchFamily="34" charset="0"/>
              </a:rPr>
              <a:t>FOURTH DAY (4. GÜN)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14E01D8-23DD-AF18-A18A-FE6D22422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Project-Based Learning and Creative Time Project</a:t>
            </a:r>
            <a:r>
              <a:rPr lang="tr-TR" sz="3600" dirty="0"/>
              <a:t> (Proje Tabanlı Öğrenme ve Yaratıcı Zaman Projesi) </a:t>
            </a:r>
          </a:p>
          <a:p>
            <a:r>
              <a:rPr lang="en-US" sz="3600" dirty="0"/>
              <a:t>Designing Projects for Classroom Implementation</a:t>
            </a:r>
            <a:r>
              <a:rPr lang="tr-TR" sz="3600" dirty="0"/>
              <a:t> (Sınıf Uygulamasına Yönelik Projeler Tasarlamak.)</a:t>
            </a:r>
          </a:p>
          <a:p>
            <a:r>
              <a:rPr lang="en-US" sz="3600" dirty="0"/>
              <a:t>Workshop on Planning Creative Time Projects</a:t>
            </a:r>
            <a:r>
              <a:rPr lang="tr-TR" sz="3600" dirty="0"/>
              <a:t> in Prag (Yaratıcı Zaman Projelerinin Planlanması Çalıştayı)</a:t>
            </a:r>
          </a:p>
        </p:txBody>
      </p:sp>
    </p:spTree>
    <p:extLst>
      <p:ext uri="{BB962C8B-B14F-4D97-AF65-F5344CB8AC3E}">
        <p14:creationId xmlns:p14="http://schemas.microsoft.com/office/powerpoint/2010/main" val="2598401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5F6E177-871D-886C-3F81-9DFA9297F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95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244</Words>
  <Application>Microsoft Office PowerPoint</Application>
  <PresentationFormat>Geniş ekran</PresentationFormat>
  <Paragraphs>21</Paragraphs>
  <Slides>13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Office Teması</vt:lpstr>
      <vt:lpstr>PowerPoint Sunusu</vt:lpstr>
      <vt:lpstr>  FIRST DAY (1. GÜN)</vt:lpstr>
      <vt:lpstr>PowerPoint Sunusu</vt:lpstr>
      <vt:lpstr>SECOND DAY (2. GÜN)</vt:lpstr>
      <vt:lpstr>PowerPoint Sunusu</vt:lpstr>
      <vt:lpstr>THIRD DAY (3. GÜN)</vt:lpstr>
      <vt:lpstr>PowerPoint Sunusu</vt:lpstr>
      <vt:lpstr>FOURTH DAY (4. GÜN)</vt:lpstr>
      <vt:lpstr>PowerPoint Sunusu</vt:lpstr>
      <vt:lpstr>FIFTH DAY (5. GÜN)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fuat eroglu</dc:creator>
  <cp:lastModifiedBy>fuat eroglu</cp:lastModifiedBy>
  <cp:revision>7</cp:revision>
  <dcterms:created xsi:type="dcterms:W3CDTF">2025-02-02T16:11:39Z</dcterms:created>
  <dcterms:modified xsi:type="dcterms:W3CDTF">2025-02-02T17:14:47Z</dcterms:modified>
</cp:coreProperties>
</file>